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3" r:id="rId3"/>
    <p:sldId id="272" r:id="rId4"/>
    <p:sldId id="274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76" r:id="rId14"/>
    <p:sldId id="277" r:id="rId15"/>
    <p:sldId id="265" r:id="rId16"/>
    <p:sldId id="266" r:id="rId17"/>
    <p:sldId id="278" r:id="rId18"/>
    <p:sldId id="267" r:id="rId19"/>
    <p:sldId id="268" r:id="rId20"/>
    <p:sldId id="270" r:id="rId21"/>
    <p:sldId id="271" r:id="rId22"/>
    <p:sldId id="275" r:id="rId23"/>
    <p:sldId id="26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AEE45-5E37-4042-91ED-800667BDA556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610C6-4BCB-4557-8681-AC03699CD9D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3113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10</a:t>
            </a:fld>
            <a:endParaRPr lang="fr-FR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11</a:t>
            </a:fld>
            <a:endParaRPr lang="fr-FR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12</a:t>
            </a:fld>
            <a:endParaRPr lang="fr-FR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16</a:t>
            </a:fld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18</a:t>
            </a:fld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19</a:t>
            </a:fld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21</a:t>
            </a:fld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23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2</a:t>
            </a:fld>
            <a:endParaRPr lang="fr-FR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3</a:t>
            </a:fld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4</a:t>
            </a:fld>
            <a:endParaRPr lang="fr-FR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5</a:t>
            </a:fld>
            <a:endParaRPr lang="fr-FR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6</a:t>
            </a:fld>
            <a:endParaRPr lang="fr-FR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7</a:t>
            </a:fld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8</a:t>
            </a:fld>
            <a:endParaRPr lang="fr-F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B610C6-4BCB-4557-8681-AC03699CD9D2}" type="slidenum">
              <a:rPr lang="fr-FR" smtClean="0"/>
              <a:pPr/>
              <a:t>9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22A98-0B19-4304-A216-8A421EFDAC97}" type="datetimeFigureOut">
              <a:rPr lang="fr-FR" smtClean="0"/>
              <a:pPr/>
              <a:t>15/05/2012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63680-309D-4578-97A0-A283A8F96922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En Ville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parfumerie</a:t>
            </a:r>
            <a:endParaRPr lang="fr-FR" dirty="0"/>
          </a:p>
        </p:txBody>
      </p:sp>
      <p:pic>
        <p:nvPicPr>
          <p:cNvPr id="27650" name="Picture 2" descr="http://img1.eu.nelso.com/2009-04-22_15-32-03/DSC_0939_2009-04-22_16-10-31_640x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600200"/>
            <a:ext cx="6096000" cy="4048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</a:t>
            </a:r>
            <a:r>
              <a:rPr lang="fr-FR" dirty="0"/>
              <a:t>é</a:t>
            </a:r>
            <a:r>
              <a:rPr lang="fr-FR" dirty="0" smtClean="0"/>
              <a:t>glise</a:t>
            </a:r>
            <a:endParaRPr lang="fr-FR" dirty="0"/>
          </a:p>
        </p:txBody>
      </p:sp>
      <p:pic>
        <p:nvPicPr>
          <p:cNvPr id="29698" name="Picture 2" descr="http://farm6.static.flickr.com/5174/5470025230_ccacb113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524000"/>
            <a:ext cx="3571875" cy="4762500"/>
          </a:xfrm>
          <a:prstGeom prst="rect">
            <a:avLst/>
          </a:prstGeom>
          <a:noFill/>
        </p:spPr>
      </p:pic>
      <p:pic>
        <p:nvPicPr>
          <p:cNvPr id="29700" name="Picture 4" descr="http://t3.gstatic.com/images?q=tbn:ANd9GcTmVnvcty3f8wZ9g6woOOEBbGtgh1vtBXRtPYq873iE44wOD79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048000"/>
            <a:ext cx="2857500" cy="1495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gare</a:t>
            </a:r>
            <a:endParaRPr lang="fr-FR" dirty="0"/>
          </a:p>
        </p:txBody>
      </p:sp>
      <p:pic>
        <p:nvPicPr>
          <p:cNvPr id="31746" name="Picture 2" descr="http://www.parishotelexperts.com/wp-content/uploads/2010/07/gare_du_nor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L’arrêt</a:t>
            </a:r>
            <a:r>
              <a:rPr lang="en-US" dirty="0" smtClean="0"/>
              <a:t> de bus</a:t>
            </a:r>
            <a:endParaRPr lang="en-US" dirty="0"/>
          </a:p>
        </p:txBody>
      </p:sp>
      <p:pic>
        <p:nvPicPr>
          <p:cNvPr id="54274" name="Picture 2" descr="http://www.rgk.fr/wp-content/uploads/2009/03/bus-stop-dispaly-your-weigh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752600"/>
            <a:ext cx="5524500" cy="4010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station de </a:t>
            </a:r>
            <a:r>
              <a:rPr lang="en-US" dirty="0" err="1" smtClean="0"/>
              <a:t>métro</a:t>
            </a:r>
            <a:endParaRPr lang="en-US" dirty="0"/>
          </a:p>
        </p:txBody>
      </p:sp>
      <p:pic>
        <p:nvPicPr>
          <p:cNvPr id="55298" name="Picture 2" descr="http://s.tf1.fr/mmdia/i/32/0/tf1-lci-velos-pres-d-une-station-de-metro-a-paris-2265320_1902.jpg?v=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676400"/>
            <a:ext cx="5518288" cy="3124200"/>
          </a:xfrm>
          <a:prstGeom prst="rect">
            <a:avLst/>
          </a:prstGeom>
          <a:noFill/>
        </p:spPr>
      </p:pic>
      <p:pic>
        <p:nvPicPr>
          <p:cNvPr id="55300" name="Picture 4" descr="http://europeforvisitors.com/paris/images/metro_ticket_cu_white_1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1666875" cy="762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8600" y="3276601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 ticket</a:t>
            </a:r>
            <a:endParaRPr lang="en-US" dirty="0"/>
          </a:p>
        </p:txBody>
      </p:sp>
      <p:pic>
        <p:nvPicPr>
          <p:cNvPr id="55302" name="Picture 6" descr="http://parisbytrain.com/files/2008/08/ratp_ticket_machine_star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038600"/>
            <a:ext cx="2286000" cy="171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L’hôtel de ville</a:t>
            </a:r>
            <a:endParaRPr lang="fr-FR" dirty="0"/>
          </a:p>
        </p:txBody>
      </p:sp>
      <p:pic>
        <p:nvPicPr>
          <p:cNvPr id="33794" name="Picture 2" descr="http://www.hotelaparis.com/blog/wp-content/uploads/2008/07/hotel_de_ville_pa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524000"/>
            <a:ext cx="6451600" cy="4838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supermarché</a:t>
            </a:r>
            <a:endParaRPr lang="fr-FR" dirty="0"/>
          </a:p>
        </p:txBody>
      </p:sp>
      <p:pic>
        <p:nvPicPr>
          <p:cNvPr id="35842" name="Picture 2" descr="http://medias01.enjoyconstellation.com/ffe942f7-0220-4ed7-808c-63875e5a3b08_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905000"/>
            <a:ext cx="5410200" cy="3584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smtClean="0"/>
              <a:t>librairie-papeterie</a:t>
            </a:r>
            <a:endParaRPr lang="en-US" dirty="0"/>
          </a:p>
        </p:txBody>
      </p:sp>
      <p:pic>
        <p:nvPicPr>
          <p:cNvPr id="56322" name="Picture 2" descr="http://www.mescoursesasaintes.com/maintenance/dir_upload/adherents/photos/photo-1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610457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marché</a:t>
            </a:r>
            <a:endParaRPr lang="fr-FR" dirty="0"/>
          </a:p>
        </p:txBody>
      </p:sp>
      <p:pic>
        <p:nvPicPr>
          <p:cNvPr id="37890" name="Picture 2" descr="http://www.calais.fr/IMG/jpg/marc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752600"/>
            <a:ext cx="6676929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magasin</a:t>
            </a:r>
            <a:endParaRPr lang="fr-FR" dirty="0"/>
          </a:p>
        </p:txBody>
      </p:sp>
      <p:pic>
        <p:nvPicPr>
          <p:cNvPr id="39938" name="Picture 2" descr="http://www.chapeaux.ch/_a/cdc/_imgGlob/magasinGene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057400"/>
            <a:ext cx="5079998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09800" y="0"/>
            <a:ext cx="8229600" cy="1143000"/>
          </a:xfrm>
        </p:spPr>
        <p:txBody>
          <a:bodyPr/>
          <a:lstStyle/>
          <a:p>
            <a:r>
              <a:rPr lang="fr-FR" dirty="0" smtClean="0"/>
              <a:t>une rue</a:t>
            </a:r>
            <a:endParaRPr lang="fr-FR" dirty="0"/>
          </a:p>
        </p:txBody>
      </p:sp>
      <p:pic>
        <p:nvPicPr>
          <p:cNvPr id="50178" name="Picture 2" descr="http://www.dongo.org/photos__fr/une_rue_espagnole__f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4543425" cy="3400426"/>
          </a:xfrm>
          <a:prstGeom prst="rect">
            <a:avLst/>
          </a:prstGeom>
          <a:noFill/>
        </p:spPr>
      </p:pic>
      <p:pic>
        <p:nvPicPr>
          <p:cNvPr id="50180" name="Picture 4" descr="http://sjdahlman.files.wordpress.com/2011/02/hollywood_boulevard_from_kodak_theatre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8600" y="1371600"/>
            <a:ext cx="5029200" cy="33528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334000" y="5105400"/>
            <a:ext cx="27069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600" dirty="0" smtClean="0"/>
              <a:t>Un boulevard</a:t>
            </a:r>
            <a:endParaRPr lang="fr-F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bureau de poste / La poste</a:t>
            </a:r>
            <a:endParaRPr lang="fr-FR" dirty="0"/>
          </a:p>
        </p:txBody>
      </p:sp>
      <p:pic>
        <p:nvPicPr>
          <p:cNvPr id="44034" name="Picture 2" descr="http://aid97400.lautre.net/IMG/jpg/BureauPostePari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6334125" cy="4400551"/>
          </a:xfrm>
          <a:prstGeom prst="rect">
            <a:avLst/>
          </a:prstGeom>
          <a:noFill/>
        </p:spPr>
      </p:pic>
      <p:pic>
        <p:nvPicPr>
          <p:cNvPr id="44036" name="Picture 4" descr="http://t1.gstatic.com/images?q=tbn:ANd9GcS_byQds8KAcXfLmOXZVwV8JATLVYTBmMcN5S_pO-i42VFC_uVf9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819400"/>
            <a:ext cx="2219325" cy="205740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781800" y="5181600"/>
            <a:ext cx="2146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boite aux lettres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L’hôpital</a:t>
            </a:r>
            <a:endParaRPr lang="fr-FR" dirty="0"/>
          </a:p>
        </p:txBody>
      </p:sp>
      <p:pic>
        <p:nvPicPr>
          <p:cNvPr id="46082" name="Picture 2" descr="http://a21.idata.over-blog.com/0/26/91/59/photo-hopital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5715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salon de coiffure</a:t>
            </a:r>
            <a:endParaRPr lang="en-US" dirty="0"/>
          </a:p>
        </p:txBody>
      </p:sp>
      <p:pic>
        <p:nvPicPr>
          <p:cNvPr id="1026" name="Picture 2" descr="http://t1.gstatic.com/images?q=tbn:ANd9GcTCLlsGA0_3cZoWAU-DN59Eei06NVU1TuciyFrPrNJY_Jhuj7D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1676400"/>
            <a:ext cx="414265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immeuble</a:t>
            </a:r>
            <a:endParaRPr lang="fr-FR" dirty="0"/>
          </a:p>
        </p:txBody>
      </p:sp>
      <p:pic>
        <p:nvPicPr>
          <p:cNvPr id="41986" name="Picture 2" descr="immeubl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4478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place</a:t>
            </a:r>
            <a:endParaRPr lang="fr-FR" dirty="0"/>
          </a:p>
        </p:txBody>
      </p:sp>
      <p:pic>
        <p:nvPicPr>
          <p:cNvPr id="48130" name="Picture 2" descr="http://mlmp.free.fr/images/lalutine/2006-09/la-place-saint-je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133600"/>
            <a:ext cx="5705475" cy="3790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486400"/>
            <a:ext cx="8229600" cy="1143000"/>
          </a:xfrm>
        </p:spPr>
        <p:txBody>
          <a:bodyPr/>
          <a:lstStyle/>
          <a:p>
            <a:r>
              <a:rPr lang="fr-FR" dirty="0" smtClean="0"/>
              <a:t>un fleuve</a:t>
            </a:r>
            <a:endParaRPr lang="fr-FR" dirty="0"/>
          </a:p>
        </p:txBody>
      </p:sp>
      <p:pic>
        <p:nvPicPr>
          <p:cNvPr id="52226" name="Picture 2" descr="http://nomm.com/W-ParisPontDeArt-Academ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95400"/>
            <a:ext cx="6324600" cy="4201811"/>
          </a:xfrm>
          <a:prstGeom prst="rect">
            <a:avLst/>
          </a:prstGeom>
          <a:noFill/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 pont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banque</a:t>
            </a:r>
            <a:endParaRPr lang="fr-FR" dirty="0"/>
          </a:p>
        </p:txBody>
      </p:sp>
      <p:pic>
        <p:nvPicPr>
          <p:cNvPr id="2052" name="Picture 4" descr="http://upload.wikimedia.org/wikipedia/commons/2/24/Societe_Generale_branch,_Saum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0574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 guichet automatique / le distributeur de billets</a:t>
            </a:r>
            <a:endParaRPr lang="fr-FR" dirty="0"/>
          </a:p>
        </p:txBody>
      </p:sp>
      <p:pic>
        <p:nvPicPr>
          <p:cNvPr id="10242" name="Picture 2" descr="http://farm4.static.flickr.com/3414/3258367141_34c23607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810000"/>
            <a:ext cx="3759200" cy="2819400"/>
          </a:xfrm>
          <a:prstGeom prst="rect">
            <a:avLst/>
          </a:prstGeom>
          <a:noFill/>
        </p:spPr>
      </p:pic>
      <p:pic>
        <p:nvPicPr>
          <p:cNvPr id="10244" name="Picture 4" descr="http://t2.gstatic.com/images?q=tbn:ANd9GcT4xylbW_ADbNBZH0SpY6SFJ9JKPraouuUG9skkVFwO2dNy3bYwL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1676400"/>
            <a:ext cx="2466975" cy="1847851"/>
          </a:xfrm>
          <a:prstGeom prst="rect">
            <a:avLst/>
          </a:prstGeom>
          <a:noFill/>
        </p:spPr>
      </p:pic>
      <p:pic>
        <p:nvPicPr>
          <p:cNvPr id="10248" name="Picture 8" descr="http://eco.rue89.com/files/20080919Banqu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1676400"/>
            <a:ext cx="2819400" cy="3132667"/>
          </a:xfrm>
          <a:prstGeom prst="rect">
            <a:avLst/>
          </a:prstGeom>
          <a:noFill/>
        </p:spPr>
      </p:pic>
      <p:pic>
        <p:nvPicPr>
          <p:cNvPr id="10250" name="Picture 10" descr="http://t0.gstatic.com/images?q=tbn:ANd9GcSn6HQQgMjIfQ3SivlFe_DJgD3oSTZccgac0hIQMtuHIHjVT-A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5029200"/>
            <a:ext cx="1143000" cy="1143001"/>
          </a:xfrm>
          <a:prstGeom prst="rect">
            <a:avLst/>
          </a:prstGeom>
          <a:noFill/>
        </p:spPr>
      </p:pic>
      <p:pic>
        <p:nvPicPr>
          <p:cNvPr id="10252" name="Picture 12" descr="http://t0.gstatic.com/images?q=tbn:ANd9GcSF2NljvhE2nsC1BBU1N37YWRExf9v0f3CisYGAZmf5jtT1uJpQ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3733800"/>
            <a:ext cx="1104900" cy="609600"/>
          </a:xfrm>
          <a:prstGeom prst="rect">
            <a:avLst/>
          </a:prstGeom>
          <a:noFill/>
        </p:spPr>
      </p:pic>
      <p:pic>
        <p:nvPicPr>
          <p:cNvPr id="10254" name="Picture 14" descr="http://t2.gstatic.com/images?q=tbn:ANd9GcRWvZPqtSps4iXQ71Q6OpM31nsrQ1gzdRwenH9kQgUP5WXBb_fq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4953000"/>
            <a:ext cx="1825625" cy="10223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629400" y="6248400"/>
            <a:ext cx="1781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La carte bancaire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enseignes-lumieres.com/pharmacie/facade-pharmacie-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066800"/>
            <a:ext cx="4961574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à la pharmacie</a:t>
            </a:r>
            <a:endParaRPr lang="fr-FR" dirty="0"/>
          </a:p>
        </p:txBody>
      </p:sp>
      <p:pic>
        <p:nvPicPr>
          <p:cNvPr id="23554" name="Picture 2" descr="http://www.pharmaboutique.net/6858-1980-large/arkopharma-activox-24-pastilles-adoucit-la-gorge-acerola-fruits-rou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0"/>
            <a:ext cx="2857500" cy="2857500"/>
          </a:xfrm>
          <a:prstGeom prst="rect">
            <a:avLst/>
          </a:prstGeom>
          <a:noFill/>
        </p:spPr>
      </p:pic>
      <p:sp>
        <p:nvSpPr>
          <p:cNvPr id="23556" name="AutoShape 4" descr="data:image/jpg;base64,/9j/4AAQSkZJRgABAQAAAQABAAD/2wCEAAkGBhQSERUUEhQUFBUVGBQYFRgVGBcXFxgWFRcXFBcYGBcXHCYeHBokHBUVHy8gIycpLCwsFR4xNTAqNSYrLCkBCQoKDgwOGg8PGiwkHx0sLCwsKSwsKSkpLCwsLCwsLCksKSksLCwsLCwsLCwsKSwsKSwsLCksKSkpLSwsLCksLP/AABEIAMIBAwMBIgACEQEDEQH/xAAbAAABBQEBAAAAAAAAAAAAAAACAAEDBAUGB//EAEIQAAEDAgMFBQYEBgIABQUAAAEAAhEDIQQSMQVBUWFxBiKBkfATMqGxwdEHUmLhFEJygpLxIzMkorPC0kRTY4Oy/8QAGgEAAwEBAQEAAAAAAAAAAAAAAAECAwQFBv/EADERAAICAQIDBQgCAgMAAAAAAAABAhEDITEFElEEIkFhkRMycYGhseHwUsEj0TNCkv/aAAwDAQACEQMRAD8A86DU4HiiKILI3HDrIj6CYBNm3XlIYUp2tTMYpmlJjQJEJAJOKQPFA6CywEsq0fZZ8IDH/XVI8KjJ+bB5rOe6Ad0azuSBDZFUx+1W0rDvP4cOqo7Q27/LT/y+33WK4zcq1HqZyn4IlxOKdUMuM/IdAiwWBfVdlYJ4ncOpV3ZOwXVu8e6zjvPT7rqsLh2025WABoHmep3olNLRBDG5asrbM2NToRMOedXHd04K69snx0+6jkug/H7I5iVi3Z0JaaBPdJ1EctPXq6QZM/X7omc7cUNR5JAEQN2vn9kIBw0TfUoSd5428LJNB6/OPoOSKjTjr8kAA2dIjeTbTcOSIEnQWnz+u5NVIGvHQfVSMcY3dOCGwoEwNQNOc3+QULja9pOg3hSPH90fM8UmmJJ946Hl00CBD1BHXlu3JnutqLcLJPZreSfXr6KN1K1j48uiBMdrgBI9H7q1hGWJcNeP1UNOlprEK5GmibLihqp6BVqjvQ4I8XiGsBLiABvPwtxXN4zabqshstZx0c77BOKsmbS3D2jteZbTvGrtw5DifgFltp3nzm5JPEqyKIFv2SoYQ1NLN/N9Gjf8lrojmdyZWJHEecJLXFBjbBrSBvIJPiUkuYfIIM/0nDkmP80YAQUJo9b04CcBSUaDiYAJO4ASSpKQJakAtKlsGsdzR/U4fISgr7CrNvlJ5t73wF0ahaKCIBMOkfNUtp7UDLCC7huHMooG0jocBiZw+JbrlZ7WN/cIzW6Lh9obTdUto3h9+K9F/BfYjq+IrYmqM1NjDTv7rn1IkEaEBomP1NXWbf8AwbwdeXUc2Gf+jvU5/odp/aQtVCjGUrPAWsJMASToBddDsrs9EOqwTqGff1C7Gp+FtfCSWs9txqU5Jj+j3gOk9Vm5I3RxnWen0Wc5NaGuOC3YMmOXAb+QRxpy05KNzzHAKR1TQASsToCqPgclGY1uPn4oXVJM6n4Dpz5qQW3XQA4YIA+afLG7mhLouTr4+U6/JOxki5MT65oAWXNAFhvTVLmBYcePryT1HWg2kaD1oo2N4ehomJhey14A68Ty+6J2kaT8d/ikG8NN3E80RaBz+ZlKwoAC1zA1tr0H1KGo6Nf9Dx+amNITGnBRuaOv7cUxUC19pFyeH1RNFgDr6vyCEDhp605JgCTB0sT9uMIAsMtvufpwVXHbXbT+gGpPL7qttbbbaXdBBcdBw5nh0WJSlxLnGSdSfVgrUb1ZMp1oiaqX1jL9BcN3D7nmjc0NudEhUyxFyTYDXpCv0sAAQ593W7u5vXiVTdGSi5FPD7Pc/vOBDdw0Lv2V40wN3QCwgKcvkqAnd681Ftl0lsRue7pyGnwCSnmOHiknoLUqsYnm+qcCN6RKoVBgLq9hYTJSBOr+8en8o8r+K53ZmD9pVa3UTLv6Rc/C3iu1aE0RN+AmNWnsyjeVSpskrX2eyAb2myozA2j2fo1wfaME/mb3Xj+4fVefba/CJ4Jdhquf9FSzvB4sfEBepAKzs7D5ng7m38d3rkmhA9iOzgwWCpUP54z1TxqPu7ThZo5NC3A1OEloAgs/afZ+hiP+2m1x/MO68dHC60E6KsadHnm1fwrN3YarP6atj4OFvMBcdtPY1XDmKtN1PmRY/wBwsfAr3VDUphwLXAOB1BAIPUFZPGmaRytbngIcG7t3ilmkeoH36L1nav4d4atJYDRd+j3f8D9IXG7X7AYmj7rRWYN9PUDmzXynqsXBo3jkizmqbRqSTB3/ACCZz5O/l64qRzDmiNLRBGm6NyH0TuHK2/kosuh2EdTPr/aItk68zw6AIaYj5/aYS1Fuk/Ro+voSMaf3Px3J3ERz48kOnloOHrehqOJNlQCL5jlYJ2wLHXX163od8eP+0n1WsBc4xz58AgCQ0yYmw1t9eCx9p7bgFtE33v4f08+aobU2+55ygFtM68XdY0HJVqZWij1MZZPBGa5xJM675Wlslj6hytEkb90c1PQ2IaxDvdb/ADH7c10NHDBjQxgyt+J5kqpTWyIjje7GwmBDATq7e76N4dUNV+5thvOvoozWMad35/sk9u9x6CPkFl8TV+RHTp33wmfWB48gOPgiIJ5D1qfoELmADu6/TmmIrlvr0UlN7I8/IJJ2IiyJ+SaeFlJRpl5DW6kgDqTCoR0PZnBw1zz/ADWH9I18zH+K3mqDD0Q1rWjRoAHhv8dfFWGBWYN2yzh2eeg6lbVCnAAVHBUb9B8T+y0mNTEGAtfZ9HKzmb/b4fNZdOMwDiAJ3kD1K3QrRN+A4TpklQxJwmToAcJ0yUoAz+0G1P4bDVKwLAWCRnnKTPu2vLtBzIWb2S7b08cXNax9OoxuZwMObEhtnDmRYgLncbt6jjq1ZzqrPYYRlR9GmXAGvVax3/LlOrGx3Rv13lVPwYp97EP4NpN8y8n/APkJAeh7T2DQxAitTa4/m0d/kLrjdsfhkf8A6epI/JUsegeBHmB1VzH9qa9bH/weFcymGkh9RzQ8y1uZ8A2gaRvO8LZwuOr08SzD1i2sKjHvZVa3IRkjMKjJI3i4/MLKZQUi4zlHY8p2lsWrQOWrTczqO6f7hIPQKi9x+690p7RoVnOpZmOcCQ6m4Q636HCSOcQsHa34c4erenNF36bsn+g6eBCxeGtjeOdPc8nGv3mEAHX95XT7U7B4miSS32jBcOpS7zb7w8vFcVtfbTacsbBcN25p58+Syp3RtzRq7LGNx1Ok0lx6Aanl0XNYnaTqxlxsNBuCq1qznuLnGSUFKi4uAaCSdwW0YJHNPI5aLYsvYCIWnsfYbozVbN3DeR9AruztkinDqkF+5uoB+pWm693GY9aLOU/BGscdayBY8AAAWGlrIA3ib9dN10bnF2lmj14IQBBiRzUFt2RuF4QvN5J0+SMiNN+nMfRV6uvHwtP1VozZIH8dN3TkFGTHHkETnW58eAUYPo6nr9kAEaZO+EkmnkT0/ZJGo7RHVqBolxAAVzsg416zqkRTpCBze6w8hJjmFxmNx7qp7xtuG5endmdm+ww1Nh94jO7+p94PQQPBbKNHPKd7GwxWsMyTyFz4blWYFp4KjoONz0GnxQQaOEpwL6m56lWUDGonOgSqE2krZVxbaVQ5H1CxwuCRLLjemZSxOHEsOdnFvfZ5bvgs6qcxJ4pUMU+mZY4t6H5jQrtjCo0fGZu2Rnlc2mn4Si6dfDZ/Q3sH2tabVWlvNtx5aj4rcw2LZUEscHDkfmNy5A7Xp1LV6QJ/PT7rvsU7NlBxzYWsCfyk5Kg+6mWNfA78HEcy0TWRf+Z+nj8rOzSXJ0+0NeictZub+oZXeBFitnBdoaNS2bKeD7eR0KycGj1MPEcGV8t8suktGai5ftlTxdUCjSp/+HqOY2tUpOBrCmTFQCmY3bwTabBdFiq5Yxzg0uIBIaNXGLAdTA8VjM28+m4NrMJsHF5AYcuXvEUxMw5tQnTu5dSRMHoFTtxsrDs2ZVHsqcUaUUZAJYbNblOsyZ5rB/B9zaeExNV7g1vtG5nGwAYyZJ/vXZbUwWGxYbSxFMOJaXtZUBa9twwkEXaZcBY35rExHYM0sJVoYOqQH1GVQypBEsglmcCYdlZrMZOZQBz3bjYtbB4o46gTlc7MSLmnUOocPyuv5kcJ7fsrt+njKP8AEFrWVGAsqfpAh5gn+U2d4cljdq+0NWrhn0G4LE+2qjKQaeam2SCSKjSQ7S0ciYhZOJwrtm7Kcx9q+KdBA/lbAzCRrDRBI31ECB2HRG0doPqPBNMZnm5ByjuU2yLg+75Fa3ZztJUbjH4XOa1PNVbSc8y4ZMxEu1Le7HxHBV+xvZSo7Ce0biKtB1afcgg0xIbIsZ94yCLEK4dgU9l0KuIzmpVyllMkBoDn90Q2TffM6AqgNTZnbejUf7J80qgcWR7zS4HL3Xt1E8QEe3+xODxoJr0Wl3/3GdyoD/W3XoZWF+GGzu5UxBF3H2bDyF3nxOUf2lZWBx1XEbVqNwlQ0aZc8uLAC2GCC8sPdJc4A/3JMZj7f/Ayqwl2Eqtqt/JU7jwOTh3Xf+VYTezrsKSx7HMfvLxBPGOXSV6t2f7ZOqYl+ErhvtWOe0PZ7rzTmbHQwCfA6LoK1SjWLqL/AGdQtjNTdlcRIkHKbix1WU4cyNIZOV7HhmSOWhJ3n7JwBEmwXpO1/wANaNSTQcaR/K7vM/8AkPj0XFbX7K4jDyatMlo0ezvM8xp4gLneNo6VkTMjNJ09cSo3Gd8keXJEHevqT68VGHcN59RwSAF7yCIOmv7oWslSObHCOCUzonYUNVcQI8lXFInXRT13QYEHmhyxr+6ewnqOMvopIm1eXyTJBSOc7M7O9tiGAjuA5n8Ib3o8YjxXqrXSuLwDRSDcgADTPU8112ExDXtDm6HzB4FdHNZzSjRfoNkgLdwdLf5dAsjZ9DMRePmfP1ZdBSFkIkkaFU2lX7scfkFZdUCyMXVl3Sy2xRuR5fFM/ssDS3loRypG4e2Zxyt0FpJI3NH10UVJuZwA3kAeJhalfDMqjuGXAQ0Ai3egAg7gLk8ZN5XW3R8thwvIm962XUo4ehTqOyta/QmS8CwGsBh+uqjxeAyTlM5YJBs5oOhtq24uNJuAr2DwYpvOYuJMgFoOUDKHS4a/zCxEcVkfxrhUzm7pvO+0EEcCLRwSTt6BlhGGNLJHvN+Faehbw+36jRlfFRv5agzfHVTRhquhdh3c+9T+4+CzMbSDXuaNATHQ3HwIUMquVbo532rJF8mSpJaa6+j3Xqb7KOKw4mm7Oz9Jzs/x1HgruE7XMd3azI4kd5vi03HxXLUdrOou7ryznNpnQjQrVbtunVH/AD0mu/8AyU+67x3FZuN7o9DB2x40vZzcfKXej67r0+Zv4zAU8UC5lXUBrouIGaLSCCM74nedDCrOZiKEOjM3MXPhznjO4vzOizg2H2ZoDTZJuSsynsoOObC1gT+VxyVB04qxT7Q4iiQ2swu/qGV3g4WPxWXs+h7OPinKv88KX8l3o+qNqjtuKRqVGZAHBgAcDLoAfJJAAa/2jZJj/jmbrM212Rw2Oc52Z7awjMWuJLbRDqbpANoMRdt9FaZtfD4gBriWG9iSycwhwzNMEEGCJuhr9n3GA1wcMr2DNYMDiSHgAHO5pdUO6SWm0Ss2mtz1cWbHlXNjkmvI2Nm4c06VOmS0ljWtloyg5RAhsmLAb153+JW3xVqU8NRObKSXgT/2k+za243X/wAguyG1qrHgVGSHEBobZ4LpytucrozUWl0tGaodwJUmKwmHxTWGqxpzTkLu7UBBjuOBDpEfynnpdI2M7bOIGztmFrT3msFNp41X2Lh4l7vBeYbF7RVsAw1mU2H24e1jngkj2RGYiCJu4a65eS9F7c9ka+NaBTrgNZdtJ7YbmiJziXT1B1Oi5T8QdjGls3BSzIaJdTeJDoL2y5xc20Ocwn+8IA2uxXYerSr/AMViXtLocWBpzEuqC73GI0JsOPJYva3FHGbYp4ekSMhZSzNsQQS+o4EflBcP7V2my9vtZsqniXGQzDtcebmNyR1Lmx4ri/wjwDqtevi6lyJaCd9Sqc9Q+A/9RAHVdrO0TtnMoFp9q0lzCyqSajgBmze04iwuD7wWzsrb9OthmYiRTY8XzkAA5iyCdPeEeK88/EFpxVTF1AT7PAso0xwNWpUaank2W+AUuwdsEbCc1t6j6j8PTGsurOBHwe4+CAOz2t2LwuJElns3G+elAmd5b7pXD7W/DXEUpNKKzf02eBzYdfAldZtYDZ+BHsXZHMNMCwcKjzDXSHbiA51o0Umxe1lSpQFatQLWXmpT7zRlMElnvBvMSLKXBMqORo8lxGHcDlc0tjUOEOtyKjg+HJe3Y/CYXFMaaopvDxLHEgOI4tdYrkNs/hhqcNU/sqW8nj6jxWLxtbG6yxe55+3j68UnO3lWNobIrYcxVpuZwJHdMcCO6VUfVUVRd2PmPqUlXNbn80kUK0SbhbzVrA4p1N0tPUHQ+CjOlt3FCXEfPorsVHb7I7SUCMtR2R5iQ6zegdp58Vsvxb2DMz/lZE694DkRqF5dUINgLDUqTAbSq0f+qo5t9NW/4mypSMpQ6HplHazKgOU3Akg2I++iqGouKqba9sP+Rvs6kHv0tDxzM58j4KDCbeqU9+YBdGLJGO58/wAV7HmzNOGy8DvqNfK5ruBB8jKWLokVC1t5Pd/UHe6R1BHmudwfaZj7Osea38DtUd2b5fccILmTyNiJMwdDoV1cyeqPmnjcf8eXTU1cfXFEsiXQWkgmM2RoaCQZPAifJR08TTrS1zSXO92ddwAzTaJc4nSG6KpjKjKhBNVoAAAAY4RvNgIuSTrvVd2Ja1pbTBuIc50ZiOAA90cbknjuSUdPM6cnaXGb25Omj+39g42sHVHOGhNugsPgAoS5CUGINoyl06gHxWmyPJ/5J2/Fldta5kwT/K7SSdZ4WKGIv3mHkczTuHz3ShowSACIkd1wv+5++nCV9TvAAubGgPuuEwP9rI73o6X7+/BktLEmdzgBMifUrVwHaiplh0VG6FtTvfHXcsIjKQS2IOrNOhCTnZtweLuEWcJt8reKL6hC4PmxtrzX7R1H/ha35sO7/KnPzHwUtPD4rDiaTs7OLDnZ/jqPBclQr3EO0MEO8NCr2E2q+ncF1Pxsfv5I3/JqsnLK5Rp/yh3X6bP5UdMO0zKrcmIYWg6lhO7iNfmtCpgKddrfY1cvs2tDA0yG5LslpuCHBp55G8Fzzdu06v8A30mv/XT7r/HcUbNlNec2FrAu3NcclQdDvUOC+H2PU7PxDMtE1kXT3Z+nj8rNiq3FUyRTjLHdF6jQ58tEl3/IYc5jjoMrXHfAsYbb1OpDXD34gWeCHNDodAgOhwlt4ngCRjs2/iKBy1mlw/UIPg4WPxV4bRwuJEP7joIEnKRM6OFjqTfibXKzcGj1cPEcGR8rfLLpLRkG1+yOGxVD2NJ5oscXPig4BjiS2XOp+66HNbwg8EGwtmP2ZgnMDDiCx73N9i3vvDrgua46iIOUmwEStnZ2zG0sxBLs28xpmc/dbV7uFoG5XSoPQOB2bs/NsPEl0mrWbiataQQRVBLi0g3kZGjzXL/hbSdXxDGH/qw7n4j/APY5raTPKJHQr2OvSD2ua67XBzXDiHAgjyKw+z/ZOlgG1v4cOcahBAe4fytIazNHuyTcg+9vQI5L8WNrTVoYZlyP+RwH5nHJTHWM3+QXT7Ex7MjMCGVadRtFwqZ25SwZcpfN2uzPcYglcQMFVO2RXx7P4ennztLyDT7gikwVR3SZDdY0K9Fp42icXlZD6poy5zSCG02v7oN7FzqhI45eQQA2K2YW5QwEsaKbQGloMMGXKS7QZc0RvefG7QaWsa1xkhrQeoAB1UznKJ7kwOK/E3HBtFlO0vdPg0fcheZF5Nt3BdJ2/wBqe1xb2jSkAwdRd0eJI8Fy655vU6YLuhl3XwSQ5SkoNKZee5J5ER9/hzQMf4opPr5dUybAy7tB6uU/DgkWwDx+HUoADN+pTAfJJMWG9RvIAABJ9cApXukRYDVRPuQNBxSEyo6Z5BWcNtWpTIgnxQHW2nNRhu/4laJtbHNl7NjyKpI6TBdqwbVBHNbdDGMeO64Fed1NU9LEuYe6Y6LeOdrc8DtPAoS1xOvsekgopXH7P7UPFnDN81vYXbVN++DwK6I5YyPn+0cOz4Pejp1RoloOo9dVAMOW+64xwddStdOiRK0pM44zlHQpVYDie+28zq067h4KRlPMRIaRrmad4NpgdVZUVShMQS2J05qOWjoWZPR6ef7qQ0u8YJDuut94g9PNS1aJJkHhZwkWHwQZXCc0OtEgQ6+vrmomPI9139r/AKEW9BTtuaU5O4taen49AhNhBYbXGk6CfipTiXCbSBwInrr9kzcVucCPCyd+FbMix4jz9dUfAmUlffX9/U1cF2neAAXB7T/LUh0jTqrebC1fzYd3LvU/uPguaexwNwH8DEH190nPIMh+t8rutxPwQbrLJpJtSXR6+j3X0Opp4bE0Bmou9oz9Bzt/x+yu4PtgNKrYPFt/Npv8SuRw+2HUjIL2Hi3TrzHmthm32VR/z021P1s7r/MWKlqzqw9pli9yTj5PvR9d16fM7LC49lQSxwd01HUahSkrim7MY8zhq3e3Nf3H+Dhqp27cxOHMVmlw/VY+DxY/FRydD18fE2leaOn8o6x/B1dRoIIIBB1BuD1BVDZ2w6GHc99Gk2makZ8tgcsx3dBqdIUOD7S0alich4OsP8tFpZuChprc9PHmx5VcGmOXKntHGClSfUdoxrnHwEqySuO/Evafs8LkBvVcG/2t7zv/AGjxUt0bJW6PLsRXL3Oe67nOJPUmSqmIxrWC93cFHjceGiBd3wCyLuMlZJXqzeUq0RI/GvJnMfAwkpGYUkWB8klehncjpQZ8fP8AYI91vXIKPl8/qnPHXcFizcIDSdBuCdzoE2k80DnpmDefDif2SGE/nvQFpi6Jz/OUFRxlA9CMsv68ymezxP0+ikNuqE/ZOyaIHMj18lGRxsrFZwbrruCPBMDu8bndwHTnzQ5UhKOtFGtScI3DUcT14Jv4xw1uPj5rXr0MwhY7qN7pRlzCnAu4Pb9SmbOJHA/ddBgu1jTZ4jnuXICmhHIrojklHY8ntPC8GbVqn5HpdDGNeJaQVLK8zoY17DIJHT7LawPaxws7vD4rojn6nz3aOCZYa43Z2RKCpTDtQCs/Cbep1N8HgVfa+dFqpKR48seTE+8mmR+wgHKegdcSgfUy3d3XGRIuOWvRWZTSiuhSyv8A7akNCsTMkOAm41txCf2jH2MTwOvRP/A5rNBndkF7X0CD+GkEPObnofgp12NO4+8tPp+PsE+ibZTAG4iyr+7MtykiJbcX8Nbfsp6jHC7SNIg6W0+qjOMj32kcxceCGVBtrTX6P8/UIVnAaBw14GOkeuK08H2ke3uZswtLKneFxMX+hWW6m14t5ixG/wANfigqU3DfmH/m4G6TLhPldxfK/T8fY6H2uGq+811B3FveZ5ahHTwuIojNQf7Rn6DmHiw/Rc1hWxfvAXsVaoYpzDLHFp4gwitDb28VLvLX+Ue6/Tb93Olwna8aVmQd5b9Wm4XnH4o9pxVxIZSMtptAn9Tu87x0Hguur9oWlhOJptqBoJLh3XwBOo1XjOIrGo9zzq4k+ZWM0j6Lh2fJkt83Ml5U/n4fcjAkrSweC0LhbcOP7JYTCRdwvwV4LnlLwPZjHxZJn4R68ElHkHFJZmtlywG++v7onPkevggcONgnzxp4fvxTBBMHmnaf9oJ+KUzbcFJWwncfWqYn4+rpDmUwN5TDcQCRuYbc7+Dep48kVJhqaGG8d5/p+6uU6IaIFgolItIgp4JoBm86k6lP7IN6KSq8AKlUrF3FSk5A2kKvipsLKvlnopfBDUAHXcFslWxk3ZXe31x6qItVhzNPkmcOHrcqTM2rKmU77JsqsFgG/wCKjenYURmoQruE27Up/wAx6G6o5UJaqTo58mCGRVJWdlgO04cO8PELXw+PY/3XBeai2hg8lYpbSe3eeosVrHK1ueLn4JjlrjdP6Hq2CeyDJObhJa0gX1aCZkaW01VnHAZXOLQM2QtIF3PdD3kHXKBmEaC29ea4HtW9tnd4c7FdBgu0zHEScpsb8dVqppnmZeyZ8EeWULXVfv8Ao3a2Bc0xE3iRcTw85HgVVKu4fbQI3f1N1BggGNP5id17qZ5p1BaxvAsO86IMb5MCwjunSVpZxPBCXuS16Mxv4duYGIi9lE51RvB45WK1sTs/fTktub2MXI6ktGboQqFSmWmCCDwIj5paPYUlOHvq/wB6gh3gmc5MShc5BlRjdrMXloZRrUIb4C5+XxXK4TD5b7/ktjtHXzVY3MEeJufp5LOphceWVs+24Xg9lgV7vUlBTtcmhMeaxPUsP2ngknY6yZMRaJSaRbeTu+6Bp3+vFPxO8pFjvfHr5Jpsmi6abiLk6Df48AkVQ73Rrp9VIzCl93WH5d5/q+yehg4OZxl3wHT7q0ocug0ggVHWrwOair4zcNfkqxnUpKN7jcg3OLtU7aXgo5ROd5LQhAud+UW5oN/NE6d6TUBQJaEyJyGP3TEQmnOqHIpPkk9MmiLKo3BTg+tyjKYqISEDmqYsQFUS0RuCEOI0KMtTZUyaLOG2rUYbEhbmC7X7nieY+y5gqGq+NNfkqjJrY48/YsOZd6J6bgu0jXRleOjvC17xAAtuVitiM0ch5kkuJ8SSvJ2Ylw0K2dnbdqN0JjncLVZOp5ObhM6rHK10Z3BKjq1Q0EnQXPQLFw/acGzxHMfZTbaxbThszHA5yBA1jUmD0jxVPIqs86HD83tFCUX/AEc2+oXOJOpJPmiDosFC08VI1y42faxSSokzJTKjBJNkbZCRQbW9PFJDPAJIAsPck5xJ0QE7wlSYTfQfE9OHX/aCh/bDMGyMx37hy/ZXaVEN01OpOpVLGYeWQ0DkmwG0ZbDvebY81DVrQalrRqF4Cp1MUXWbYfP9lFUqE6+A3fuhlJRKbJMsHjG/clH+1FmsizKidwiY9ShzW4D4oS7ilm3lMLE6rAT5lGDeU6AJC9CXKMp83igAsybL5JiUwKB7iyhDlncnJQygVIEjcghSZZSsqsmiBzUJCleqOJxE9FS1JlSFWr8FW1RMplyv0sJGuqq6M0nIr0sPxVprYRwnLVDZaVAjmnaUU+CaUhhJNHr90gkCgQU8EnJgnJSKEkgLkkyQdou7q0cCZptngkkh7FeJKNFWYLu6hJJQUtxTdMw69Skkn4CW47h8lG82TpIQ2E0pn6pJJjYpugCSSkGE9I/RJJMYE+vFL7JJIEgH6JikkqRL2E5OEkkhlTGG4VAalOktI7GMty/hQrR9fBMkoe5pH3RDVENPNJJICOnvTFJJUSJ2vgjCSSQ0CNyZxukkgRGUySSZ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sp>
        <p:nvSpPr>
          <p:cNvPr id="23558" name="AutoShape 6" descr="data:image/jpg;base64,/9j/4AAQSkZJRgABAQAAAQABAAD/2wCEAAkGBhQSERUUEhQUFBUVGBQYFRgVGBcXFxgWFRcXFBcYGBcXHCYeHBokHBUVHy8gIycpLCwsFR4xNTAqNSYrLCkBCQoKDgwOGg8PGiwkHx0sLCwsKSwsKSkpLCwsLCwsLCksKSksLCwsLCwsLCwsKSwsKSwsLCksKSkpLSwsLCksLP/AABEIAMIBAwMBIgACEQEDEQH/xAAbAAABBQEBAAAAAAAAAAAAAAACAAEDBAUGB//EAEIQAAEDAgMFBQYEBgIABQUAAAEAAhEDIQQSMQVBUWFxBiKBkfATMqGxwdEHUmLhFEJygpLxIzMkorPC0kRTY4Oy/8QAGgEAAwEBAQEAAAAAAAAAAAAAAAECAwQFBv/EADERAAICAQIDBQgCAgMAAAAAAAABAhEDITEFElEEIkFhkRMycYGhseHwUsEj0TNCkv/aAAwDAQACEQMRAD8A86DU4HiiKILI3HDrIj6CYBNm3XlIYUp2tTMYpmlJjQJEJAJOKQPFA6CywEsq0fZZ8IDH/XVI8KjJ+bB5rOe6Ad0azuSBDZFUx+1W0rDvP4cOqo7Q27/LT/y+33WK4zcq1HqZyn4IlxOKdUMuM/IdAiwWBfVdlYJ4ncOpV3ZOwXVu8e6zjvPT7rqsLh2025WABoHmep3olNLRBDG5asrbM2NToRMOedXHd04K69snx0+6jkug/H7I5iVi3Z0JaaBPdJ1EctPXq6QZM/X7omc7cUNR5JAEQN2vn9kIBw0TfUoSd5428LJNB6/OPoOSKjTjr8kAA2dIjeTbTcOSIEnQWnz+u5NVIGvHQfVSMcY3dOCGwoEwNQNOc3+QULja9pOg3hSPH90fM8UmmJJ946Hl00CBD1BHXlu3JnutqLcLJPZreSfXr6KN1K1j48uiBMdrgBI9H7q1hGWJcNeP1UNOlprEK5GmibLihqp6BVqjvQ4I8XiGsBLiABvPwtxXN4zabqshstZx0c77BOKsmbS3D2jteZbTvGrtw5DifgFltp3nzm5JPEqyKIFv2SoYQ1NLN/N9Gjf8lrojmdyZWJHEecJLXFBjbBrSBvIJPiUkuYfIIM/0nDkmP80YAQUJo9b04CcBSUaDiYAJO4ASSpKQJakAtKlsGsdzR/U4fISgr7CrNvlJ5t73wF0ahaKCIBMOkfNUtp7UDLCC7huHMooG0jocBiZw+JbrlZ7WN/cIzW6Lh9obTdUto3h9+K9F/BfYjq+IrYmqM1NjDTv7rn1IkEaEBomP1NXWbf8AwbwdeXUc2Gf+jvU5/odp/aQtVCjGUrPAWsJMASToBddDsrs9EOqwTqGff1C7Gp+FtfCSWs9txqU5Jj+j3gOk9Vm5I3RxnWen0Wc5NaGuOC3YMmOXAb+QRxpy05KNzzHAKR1TQASsToCqPgclGY1uPn4oXVJM6n4Dpz5qQW3XQA4YIA+afLG7mhLouTr4+U6/JOxki5MT65oAWXNAFhvTVLmBYcePryT1HWg2kaD1oo2N4ehomJhey14A68Ty+6J2kaT8d/ikG8NN3E80RaBz+ZlKwoAC1zA1tr0H1KGo6Nf9Dx+amNITGnBRuaOv7cUxUC19pFyeH1RNFgDr6vyCEDhp605JgCTB0sT9uMIAsMtvufpwVXHbXbT+gGpPL7qttbbbaXdBBcdBw5nh0WJSlxLnGSdSfVgrUb1ZMp1oiaqX1jL9BcN3D7nmjc0NudEhUyxFyTYDXpCv0sAAQ593W7u5vXiVTdGSi5FPD7Pc/vOBDdw0Lv2V40wN3QCwgKcvkqAnd681Ftl0lsRue7pyGnwCSnmOHiknoLUqsYnm+qcCN6RKoVBgLq9hYTJSBOr+8en8o8r+K53ZmD9pVa3UTLv6Rc/C3iu1aE0RN+AmNWnsyjeVSpskrX2eyAb2myozA2j2fo1wfaME/mb3Xj+4fVefba/CJ4Jdhquf9FSzvB4sfEBepAKzs7D5ng7m38d3rkmhA9iOzgwWCpUP54z1TxqPu7ThZo5NC3A1OEloAgs/afZ+hiP+2m1x/MO68dHC60E6KsadHnm1fwrN3YarP6atj4OFvMBcdtPY1XDmKtN1PmRY/wBwsfAr3VDUphwLXAOB1BAIPUFZPGmaRytbngIcG7t3ilmkeoH36L1nav4d4atJYDRd+j3f8D9IXG7X7AYmj7rRWYN9PUDmzXynqsXBo3jkizmqbRqSTB3/ACCZz5O/l64qRzDmiNLRBGm6NyH0TuHK2/kosuh2EdTPr/aItk68zw6AIaYj5/aYS1Fuk/Ro+voSMaf3Px3J3ERz48kOnloOHrehqOJNlQCL5jlYJ2wLHXX163od8eP+0n1WsBc4xz58AgCQ0yYmw1t9eCx9p7bgFtE33v4f08+aobU2+55ygFtM68XdY0HJVqZWij1MZZPBGa5xJM675Wlslj6hytEkb90c1PQ2IaxDvdb/ADH7c10NHDBjQxgyt+J5kqpTWyIjje7GwmBDATq7e76N4dUNV+5thvOvoozWMad35/sk9u9x6CPkFl8TV+RHTp33wmfWB48gOPgiIJ5D1qfoELmADu6/TmmIrlvr0UlN7I8/IJJ2IiyJ+SaeFlJRpl5DW6kgDqTCoR0PZnBw1zz/ADWH9I18zH+K3mqDD0Q1rWjRoAHhv8dfFWGBWYN2yzh2eeg6lbVCnAAVHBUb9B8T+y0mNTEGAtfZ9HKzmb/b4fNZdOMwDiAJ3kD1K3QrRN+A4TpklQxJwmToAcJ0yUoAz+0G1P4bDVKwLAWCRnnKTPu2vLtBzIWb2S7b08cXNax9OoxuZwMObEhtnDmRYgLncbt6jjq1ZzqrPYYRlR9GmXAGvVax3/LlOrGx3Rv13lVPwYp97EP4NpN8y8n/APkJAeh7T2DQxAitTa4/m0d/kLrjdsfhkf8A6epI/JUsegeBHmB1VzH9qa9bH/weFcymGkh9RzQ8y1uZ8A2gaRvO8LZwuOr08SzD1i2sKjHvZVa3IRkjMKjJI3i4/MLKZQUi4zlHY8p2lsWrQOWrTczqO6f7hIPQKi9x+690p7RoVnOpZmOcCQ6m4Q636HCSOcQsHa34c4erenNF36bsn+g6eBCxeGtjeOdPc8nGv3mEAHX95XT7U7B4miSS32jBcOpS7zb7w8vFcVtfbTacsbBcN25p58+Syp3RtzRq7LGNx1Ok0lx6Aanl0XNYnaTqxlxsNBuCq1qznuLnGSUFKi4uAaCSdwW0YJHNPI5aLYsvYCIWnsfYbozVbN3DeR9AruztkinDqkF+5uoB+pWm693GY9aLOU/BGscdayBY8AAAWGlrIA3ib9dN10bnF2lmj14IQBBiRzUFt2RuF4QvN5J0+SMiNN+nMfRV6uvHwtP1VozZIH8dN3TkFGTHHkETnW58eAUYPo6nr9kAEaZO+EkmnkT0/ZJGo7RHVqBolxAAVzsg416zqkRTpCBze6w8hJjmFxmNx7qp7xtuG5endmdm+ww1Nh94jO7+p94PQQPBbKNHPKd7GwxWsMyTyFz4blWYFp4KjoONz0GnxQQaOEpwL6m56lWUDGonOgSqE2krZVxbaVQ5H1CxwuCRLLjemZSxOHEsOdnFvfZ5bvgs6qcxJ4pUMU+mZY4t6H5jQrtjCo0fGZu2Rnlc2mn4Si6dfDZ/Q3sH2tabVWlvNtx5aj4rcw2LZUEscHDkfmNy5A7Xp1LV6QJ/PT7rvsU7NlBxzYWsCfyk5Kg+6mWNfA78HEcy0TWRf+Z+nj8rOzSXJ0+0NeictZub+oZXeBFitnBdoaNS2bKeD7eR0KycGj1MPEcGV8t8suktGai5ftlTxdUCjSp/+HqOY2tUpOBrCmTFQCmY3bwTabBdFiq5Yxzg0uIBIaNXGLAdTA8VjM28+m4NrMJsHF5AYcuXvEUxMw5tQnTu5dSRMHoFTtxsrDs2ZVHsqcUaUUZAJYbNblOsyZ5rB/B9zaeExNV7g1vtG5nGwAYyZJ/vXZbUwWGxYbSxFMOJaXtZUBa9twwkEXaZcBY35rExHYM0sJVoYOqQH1GVQypBEsglmcCYdlZrMZOZQBz3bjYtbB4o46gTlc7MSLmnUOocPyuv5kcJ7fsrt+njKP8AEFrWVGAsqfpAh5gn+U2d4cljdq+0NWrhn0G4LE+2qjKQaeam2SCSKjSQ7S0ciYhZOJwrtm7Kcx9q+KdBA/lbAzCRrDRBI31ECB2HRG0doPqPBNMZnm5ByjuU2yLg+75Fa3ZztJUbjH4XOa1PNVbSc8y4ZMxEu1Le7HxHBV+xvZSo7Ce0biKtB1afcgg0xIbIsZ94yCLEK4dgU9l0KuIzmpVyllMkBoDn90Q2TffM6AqgNTZnbejUf7J80qgcWR7zS4HL3Xt1E8QEe3+xODxoJr0Wl3/3GdyoD/W3XoZWF+GGzu5UxBF3H2bDyF3nxOUf2lZWBx1XEbVqNwlQ0aZc8uLAC2GCC8sPdJc4A/3JMZj7f/Ayqwl2Eqtqt/JU7jwOTh3Xf+VYTezrsKSx7HMfvLxBPGOXSV6t2f7ZOqYl+ErhvtWOe0PZ7rzTmbHQwCfA6LoK1SjWLqL/AGdQtjNTdlcRIkHKbix1WU4cyNIZOV7HhmSOWhJ3n7JwBEmwXpO1/wANaNSTQcaR/K7vM/8AkPj0XFbX7K4jDyatMlo0ezvM8xp4gLneNo6VkTMjNJ09cSo3Gd8keXJEHevqT68VGHcN59RwSAF7yCIOmv7oWslSObHCOCUzonYUNVcQI8lXFInXRT13QYEHmhyxr+6ewnqOMvopIm1eXyTJBSOc7M7O9tiGAjuA5n8Ib3o8YjxXqrXSuLwDRSDcgADTPU8112ExDXtDm6HzB4FdHNZzSjRfoNkgLdwdLf5dAsjZ9DMRePmfP1ZdBSFkIkkaFU2lX7scfkFZdUCyMXVl3Sy2xRuR5fFM/ssDS3loRypG4e2Zxyt0FpJI3NH10UVJuZwA3kAeJhalfDMqjuGXAQ0Ai3egAg7gLk8ZN5XW3R8thwvIm962XUo4ehTqOyta/QmS8CwGsBh+uqjxeAyTlM5YJBs5oOhtq24uNJuAr2DwYpvOYuJMgFoOUDKHS4a/zCxEcVkfxrhUzm7pvO+0EEcCLRwSTt6BlhGGNLJHvN+Faehbw+36jRlfFRv5agzfHVTRhquhdh3c+9T+4+CzMbSDXuaNATHQ3HwIUMquVbo532rJF8mSpJaa6+j3Xqb7KOKw4mm7Oz9Jzs/x1HgruE7XMd3azI4kd5vi03HxXLUdrOou7ryznNpnQjQrVbtunVH/AD0mu/8AyU+67x3FZuN7o9DB2x40vZzcfKXej67r0+Zv4zAU8UC5lXUBrouIGaLSCCM74nedDCrOZiKEOjM3MXPhznjO4vzOizg2H2ZoDTZJuSsynsoOObC1gT+VxyVB04qxT7Q4iiQ2swu/qGV3g4WPxWXs+h7OPinKv88KX8l3o+qNqjtuKRqVGZAHBgAcDLoAfJJAAa/2jZJj/jmbrM212Rw2Oc52Z7awjMWuJLbRDqbpANoMRdt9FaZtfD4gBriWG9iSycwhwzNMEEGCJuhr9n3GA1wcMr2DNYMDiSHgAHO5pdUO6SWm0Ss2mtz1cWbHlXNjkmvI2Nm4c06VOmS0ljWtloyg5RAhsmLAb153+JW3xVqU8NRObKSXgT/2k+za243X/wAguyG1qrHgVGSHEBobZ4LpytucrozUWl0tGaodwJUmKwmHxTWGqxpzTkLu7UBBjuOBDpEfynnpdI2M7bOIGztmFrT3msFNp41X2Lh4l7vBeYbF7RVsAw1mU2H24e1jngkj2RGYiCJu4a65eS9F7c9ka+NaBTrgNZdtJ7YbmiJziXT1B1Oi5T8QdjGls3BSzIaJdTeJDoL2y5xc20Ocwn+8IA2uxXYerSr/AMViXtLocWBpzEuqC73GI0JsOPJYva3FHGbYp4ekSMhZSzNsQQS+o4EflBcP7V2my9vtZsqniXGQzDtcebmNyR1Lmx4ri/wjwDqtevi6lyJaCd9Sqc9Q+A/9RAHVdrO0TtnMoFp9q0lzCyqSajgBmze04iwuD7wWzsrb9OthmYiRTY8XzkAA5iyCdPeEeK88/EFpxVTF1AT7PAso0xwNWpUaank2W+AUuwdsEbCc1t6j6j8PTGsurOBHwe4+CAOz2t2LwuJElns3G+elAmd5b7pXD7W/DXEUpNKKzf02eBzYdfAldZtYDZ+BHsXZHMNMCwcKjzDXSHbiA51o0Umxe1lSpQFatQLWXmpT7zRlMElnvBvMSLKXBMqORo8lxGHcDlc0tjUOEOtyKjg+HJe3Y/CYXFMaaopvDxLHEgOI4tdYrkNs/hhqcNU/sqW8nj6jxWLxtbG6yxe55+3j68UnO3lWNobIrYcxVpuZwJHdMcCO6VUfVUVRd2PmPqUlXNbn80kUK0SbhbzVrA4p1N0tPUHQ+CjOlt3FCXEfPorsVHb7I7SUCMtR2R5iQ6zegdp58Vsvxb2DMz/lZE694DkRqF5dUINgLDUqTAbSq0f+qo5t9NW/4mypSMpQ6HplHazKgOU3Akg2I++iqGouKqba9sP+Rvs6kHv0tDxzM58j4KDCbeqU9+YBdGLJGO58/wAV7HmzNOGy8DvqNfK5ruBB8jKWLokVC1t5Pd/UHe6R1BHmudwfaZj7Osea38DtUd2b5fccILmTyNiJMwdDoV1cyeqPmnjcf8eXTU1cfXFEsiXQWkgmM2RoaCQZPAifJR08TTrS1zSXO92ddwAzTaJc4nSG6KpjKjKhBNVoAAAAY4RvNgIuSTrvVd2Ja1pbTBuIc50ZiOAA90cbknjuSUdPM6cnaXGb25Omj+39g42sHVHOGhNugsPgAoS5CUGINoyl06gHxWmyPJ/5J2/Fldta5kwT/K7SSdZ4WKGIv3mHkczTuHz3ShowSACIkd1wv+5++nCV9TvAAubGgPuuEwP9rI73o6X7+/BktLEmdzgBMifUrVwHaiplh0VG6FtTvfHXcsIjKQS2IOrNOhCTnZtweLuEWcJt8reKL6hC4PmxtrzX7R1H/ha35sO7/KnPzHwUtPD4rDiaTs7OLDnZ/jqPBclQr3EO0MEO8NCr2E2q+ncF1Pxsfv5I3/JqsnLK5Rp/yh3X6bP5UdMO0zKrcmIYWg6lhO7iNfmtCpgKddrfY1cvs2tDA0yG5LslpuCHBp55G8Fzzdu06v8A30mv/XT7r/HcUbNlNec2FrAu3NcclQdDvUOC+H2PU7PxDMtE1kXT3Z+nj8rNiq3FUyRTjLHdF6jQ58tEl3/IYc5jjoMrXHfAsYbb1OpDXD34gWeCHNDodAgOhwlt4ngCRjs2/iKBy1mlw/UIPg4WPxV4bRwuJEP7joIEnKRM6OFjqTfibXKzcGj1cPEcGR8rfLLpLRkG1+yOGxVD2NJ5oscXPig4BjiS2XOp+66HNbwg8EGwtmP2ZgnMDDiCx73N9i3vvDrgua46iIOUmwEStnZ2zG0sxBLs28xpmc/dbV7uFoG5XSoPQOB2bs/NsPEl0mrWbiataQQRVBLi0g3kZGjzXL/hbSdXxDGH/qw7n4j/APY5raTPKJHQr2OvSD2ua67XBzXDiHAgjyKw+z/ZOlgG1v4cOcahBAe4fytIazNHuyTcg+9vQI5L8WNrTVoYZlyP+RwH5nHJTHWM3+QXT7Ex7MjMCGVadRtFwqZ25SwZcpfN2uzPcYglcQMFVO2RXx7P4ennztLyDT7gikwVR3SZDdY0K9Fp42icXlZD6poy5zSCG02v7oN7FzqhI45eQQA2K2YW5QwEsaKbQGloMMGXKS7QZc0RvefG7QaWsa1xkhrQeoAB1UznKJ7kwOK/E3HBtFlO0vdPg0fcheZF5Nt3BdJ2/wBqe1xb2jSkAwdRd0eJI8Fy655vU6YLuhl3XwSQ5SkoNKZee5J5ER9/hzQMf4opPr5dUybAy7tB6uU/DgkWwDx+HUoADN+pTAfJJMWG9RvIAABJ9cApXukRYDVRPuQNBxSEyo6Z5BWcNtWpTIgnxQHW2nNRhu/4laJtbHNl7NjyKpI6TBdqwbVBHNbdDGMeO64Fed1NU9LEuYe6Y6LeOdrc8DtPAoS1xOvsekgopXH7P7UPFnDN81vYXbVN++DwK6I5YyPn+0cOz4Pejp1RoloOo9dVAMOW+64xwddStdOiRK0pM44zlHQpVYDie+28zq067h4KRlPMRIaRrmad4NpgdVZUVShMQS2J05qOWjoWZPR6ef7qQ0u8YJDuut94g9PNS1aJJkHhZwkWHwQZXCc0OtEgQ6+vrmomPI9139r/AKEW9BTtuaU5O4taen49AhNhBYbXGk6CfipTiXCbSBwInrr9kzcVucCPCyd+FbMix4jz9dUfAmUlffX9/U1cF2neAAXB7T/LUh0jTqrebC1fzYd3LvU/uPguaexwNwH8DEH190nPIMh+t8rutxPwQbrLJpJtSXR6+j3X0Opp4bE0Bmou9oz9Bzt/x+yu4PtgNKrYPFt/Npv8SuRw+2HUjIL2Hi3TrzHmthm32VR/z021P1s7r/MWKlqzqw9pli9yTj5PvR9d16fM7LC49lQSxwd01HUahSkrim7MY8zhq3e3Nf3H+Dhqp27cxOHMVmlw/VY+DxY/FRydD18fE2leaOn8o6x/B1dRoIIIBB1BuD1BVDZ2w6GHc99Gk2makZ8tgcsx3dBqdIUOD7S0alich4OsP8tFpZuChprc9PHmx5VcGmOXKntHGClSfUdoxrnHwEqySuO/Evafs8LkBvVcG/2t7zv/AGjxUt0bJW6PLsRXL3Oe67nOJPUmSqmIxrWC93cFHjceGiBd3wCyLuMlZJXqzeUq0RI/GvJnMfAwkpGYUkWB8klehncjpQZ8fP8AYI91vXIKPl8/qnPHXcFizcIDSdBuCdzoE2k80DnpmDefDif2SGE/nvQFpi6Jz/OUFRxlA9CMsv68ymezxP0+ikNuqE/ZOyaIHMj18lGRxsrFZwbrruCPBMDu8bndwHTnzQ5UhKOtFGtScI3DUcT14Jv4xw1uPj5rXr0MwhY7qN7pRlzCnAu4Pb9SmbOJHA/ddBgu1jTZ4jnuXICmhHIrojklHY8ntPC8GbVqn5HpdDGNeJaQVLK8zoY17DIJHT7LawPaxws7vD4rojn6nz3aOCZYa43Z2RKCpTDtQCs/Cbep1N8HgVfa+dFqpKR48seTE+8mmR+wgHKegdcSgfUy3d3XGRIuOWvRWZTSiuhSyv8A7akNCsTMkOAm41txCf2jH2MTwOvRP/A5rNBndkF7X0CD+GkEPObnofgp12NO4+8tPp+PsE+ibZTAG4iyr+7MtykiJbcX8Nbfsp6jHC7SNIg6W0+qjOMj32kcxceCGVBtrTX6P8/UIVnAaBw14GOkeuK08H2ke3uZswtLKneFxMX+hWW6m14t5ixG/wANfigqU3DfmH/m4G6TLhPldxfK/T8fY6H2uGq+811B3FveZ5ahHTwuIojNQf7Rn6DmHiw/Rc1hWxfvAXsVaoYpzDLHFp4gwitDb28VLvLX+Ue6/Tb93Olwna8aVmQd5b9Wm4XnH4o9pxVxIZSMtptAn9Tu87x0Hguur9oWlhOJptqBoJLh3XwBOo1XjOIrGo9zzq4k+ZWM0j6Lh2fJkt83Ml5U/n4fcjAkrSweC0LhbcOP7JYTCRdwvwV4LnlLwPZjHxZJn4R68ElHkHFJZmtlywG++v7onPkevggcONgnzxp4fvxTBBMHmnaf9oJ+KUzbcFJWwncfWqYn4+rpDmUwN5TDcQCRuYbc7+Dep48kVJhqaGG8d5/p+6uU6IaIFgolItIgp4JoBm86k6lP7IN6KSq8AKlUrF3FSk5A2kKvipsLKvlnopfBDUAHXcFslWxk3ZXe31x6qItVhzNPkmcOHrcqTM2rKmU77JsqsFgG/wCKjenYURmoQruE27Up/wAx6G6o5UJaqTo58mCGRVJWdlgO04cO8PELXw+PY/3XBeai2hg8lYpbSe3eeosVrHK1ueLn4JjlrjdP6Hq2CeyDJObhJa0gX1aCZkaW01VnHAZXOLQM2QtIF3PdD3kHXKBmEaC29ea4HtW9tnd4c7FdBgu0zHEScpsb8dVqppnmZeyZ8EeWULXVfv8Ao3a2Bc0xE3iRcTw85HgVVKu4fbQI3f1N1BggGNP5id17qZ5p1BaxvAsO86IMb5MCwjunSVpZxPBCXuS16Mxv4duYGIi9lE51RvB45WK1sTs/fTktub2MXI6ktGboQqFSmWmCCDwIj5paPYUlOHvq/wB6gh3gmc5MShc5BlRjdrMXloZRrUIb4C5+XxXK4TD5b7/ktjtHXzVY3MEeJufp5LOphceWVs+24Xg9lgV7vUlBTtcmhMeaxPUsP2ngknY6yZMRaJSaRbeTu+6Bp3+vFPxO8pFjvfHr5Jpsmi6abiLk6Df48AkVQ73Rrp9VIzCl93WH5d5/q+yehg4OZxl3wHT7q0ocug0ggVHWrwOair4zcNfkqxnUpKN7jcg3OLtU7aXgo5ROd5LQhAud+UW5oN/NE6d6TUBQJaEyJyGP3TEQmnOqHIpPkk9MmiLKo3BTg+tyjKYqISEDmqYsQFUS0RuCEOI0KMtTZUyaLOG2rUYbEhbmC7X7nieY+y5gqGq+NNfkqjJrY48/YsOZd6J6bgu0jXRleOjvC17xAAtuVitiM0ch5kkuJ8SSvJ2Ylw0K2dnbdqN0JjncLVZOp5ObhM6rHK10Z3BKjq1Q0EnQXPQLFw/acGzxHMfZTbaxbThszHA5yBA1jUmD0jxVPIqs86HD83tFCUX/AEc2+oXOJOpJPmiDosFC08VI1y42faxSSokzJTKjBJNkbZCRQbW9PFJDPAJIAsPck5xJ0QE7wlSYTfQfE9OHX/aCh/bDMGyMx37hy/ZXaVEN01OpOpVLGYeWQ0DkmwG0ZbDvebY81DVrQalrRqF4Cp1MUXWbYfP9lFUqE6+A3fuhlJRKbJMsHjG/clH+1FmsizKidwiY9ShzW4D4oS7ilm3lMLE6rAT5lGDeU6AJC9CXKMp83igAsybL5JiUwKB7iyhDlncnJQygVIEjcghSZZSsqsmiBzUJCleqOJxE9FS1JlSFWr8FW1RMplyv0sJGuqq6M0nIr0sPxVprYRwnLVDZaVAjmnaUU+CaUhhJNHr90gkCgQU8EnJgnJSKEkgLkkyQdou7q0cCZptngkkh7FeJKNFWYLu6hJJQUtxTdMw69Skkn4CW47h8lG82TpIQ2E0pn6pJJjYpugCSSkGE9I/RJJMYE+vFL7JJIEgH6JikkqRL2E5OEkkhlTGG4VAalOktI7GMty/hQrR9fBMkoe5pH3RDVENPNJJICOnvTFJJUSJ2vgjCSSQ0CNyZxukkgRGUySSZ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 dirty="0"/>
          </a:p>
        </p:txBody>
      </p:sp>
      <p:pic>
        <p:nvPicPr>
          <p:cNvPr id="23560" name="Picture 8" descr="http://www.pharmacie-discount.com/images/ASPIRIN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524000"/>
            <a:ext cx="3048000" cy="3048001"/>
          </a:xfrm>
          <a:prstGeom prst="rect">
            <a:avLst/>
          </a:prstGeom>
          <a:noFill/>
        </p:spPr>
      </p:pic>
      <p:pic>
        <p:nvPicPr>
          <p:cNvPr id="23562" name="Picture 10" descr="http://www.monnouvelopticien.com/media/catalog/product/cache/1/image/5e06319eda06f020e43594a9c230972d/a/l/al-optifree-30dose10ml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2992459"/>
            <a:ext cx="2326553" cy="333214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57200" y="3962400"/>
            <a:ext cx="1300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Les pastilles</a:t>
            </a:r>
            <a:endParaRPr lang="fr-FR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4572000"/>
            <a:ext cx="105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L’aspirine</a:t>
            </a:r>
            <a:endParaRPr lang="fr-FR" dirty="0"/>
          </a:p>
        </p:txBody>
      </p:sp>
      <p:sp>
        <p:nvSpPr>
          <p:cNvPr id="11" name="TextBox 10"/>
          <p:cNvSpPr txBox="1"/>
          <p:nvPr/>
        </p:nvSpPr>
        <p:spPr>
          <a:xfrm>
            <a:off x="1981200" y="6096000"/>
            <a:ext cx="383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La solution pour les lentilles de contact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parapharmacie</a:t>
            </a:r>
            <a:endParaRPr lang="fr-FR" dirty="0"/>
          </a:p>
        </p:txBody>
      </p:sp>
      <p:pic>
        <p:nvPicPr>
          <p:cNvPr id="25602" name="Picture 2" descr="http://www.atoutsud.fr/wp-content/uploads/2010/09/Photos-magasin_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-10529888"/>
            <a:ext cx="4389120" cy="2926080"/>
          </a:xfrm>
          <a:prstGeom prst="rect">
            <a:avLst/>
          </a:prstGeom>
          <a:noFill/>
        </p:spPr>
      </p:pic>
      <p:pic>
        <p:nvPicPr>
          <p:cNvPr id="25604" name="Picture 4" descr="http://www.atoutsud.fr/wp-content/uploads/2010/09/Photos-magasin_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676399"/>
            <a:ext cx="7010400" cy="467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102</Words>
  <Application>Microsoft Office PowerPoint</Application>
  <PresentationFormat>On-screen Show (4:3)</PresentationFormat>
  <Paragraphs>49</Paragraphs>
  <Slides>23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En Ville</vt:lpstr>
      <vt:lpstr>une rue</vt:lpstr>
      <vt:lpstr>Une place</vt:lpstr>
      <vt:lpstr>un fleuve</vt:lpstr>
      <vt:lpstr>La banque</vt:lpstr>
      <vt:lpstr>Le guichet automatique / le distributeur de billets</vt:lpstr>
      <vt:lpstr>PowerPoint Presentation</vt:lpstr>
      <vt:lpstr>à la pharmacie</vt:lpstr>
      <vt:lpstr>La parapharmacie</vt:lpstr>
      <vt:lpstr>La parfumerie</vt:lpstr>
      <vt:lpstr>L’église</vt:lpstr>
      <vt:lpstr>La gare</vt:lpstr>
      <vt:lpstr>L’arrêt de bus</vt:lpstr>
      <vt:lpstr>Le station de métro</vt:lpstr>
      <vt:lpstr>L’hôtel de ville</vt:lpstr>
      <vt:lpstr>Le supermarché</vt:lpstr>
      <vt:lpstr>La librairie-papeterie</vt:lpstr>
      <vt:lpstr>Le marché</vt:lpstr>
      <vt:lpstr>un magasin</vt:lpstr>
      <vt:lpstr>Le bureau de poste / La poste</vt:lpstr>
      <vt:lpstr>L’hôpital</vt:lpstr>
      <vt:lpstr>Le salon de coiffure</vt:lpstr>
      <vt:lpstr>un immeuble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 Ville</dc:title>
  <dc:creator>youngch</dc:creator>
  <cp:lastModifiedBy>youngch</cp:lastModifiedBy>
  <cp:revision>8</cp:revision>
  <dcterms:created xsi:type="dcterms:W3CDTF">2011-05-06T17:35:54Z</dcterms:created>
  <dcterms:modified xsi:type="dcterms:W3CDTF">2012-05-15T19:26:47Z</dcterms:modified>
</cp:coreProperties>
</file>